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0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666" y="-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862A1-E068-4E3A-ADE6-34B9298C5BA9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2A559-1CAF-4C82-82F5-6471478E1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2A559-1CAF-4C82-82F5-6471478E192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2A559-1CAF-4C82-82F5-6471478E192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2A559-1CAF-4C82-82F5-6471478E192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EA6A31-600F-47B9-87FE-AC75DC769B96}" type="datetimeFigureOut">
              <a:rPr lang="en-IN" smtClean="0"/>
              <a:pPr/>
              <a:t>01-06-2021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12DF39-0018-4CE2-9067-089F7CF0EE7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A6A31-600F-47B9-87FE-AC75DC769B96}" type="datetimeFigureOut">
              <a:rPr lang="en-IN" smtClean="0"/>
              <a:pPr/>
              <a:t>01-06-2021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2DF39-0018-4CE2-9067-089F7CF0EE7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A6A31-600F-47B9-87FE-AC75DC769B96}" type="datetimeFigureOut">
              <a:rPr lang="en-IN" smtClean="0"/>
              <a:pPr/>
              <a:t>01-06-2021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2DF39-0018-4CE2-9067-089F7CF0EE7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A6A31-600F-47B9-87FE-AC75DC769B96}" type="datetimeFigureOut">
              <a:rPr lang="en-IN" smtClean="0"/>
              <a:pPr/>
              <a:t>01-06-2021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2DF39-0018-4CE2-9067-089F7CF0EE7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A6A31-600F-47B9-87FE-AC75DC769B96}" type="datetimeFigureOut">
              <a:rPr lang="en-IN" smtClean="0"/>
              <a:pPr/>
              <a:t>01-06-2021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2DF39-0018-4CE2-9067-089F7CF0EE7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A6A31-600F-47B9-87FE-AC75DC769B96}" type="datetimeFigureOut">
              <a:rPr lang="en-IN" smtClean="0"/>
              <a:pPr/>
              <a:t>01-06-2021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2DF39-0018-4CE2-9067-089F7CF0EE7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A6A31-600F-47B9-87FE-AC75DC769B96}" type="datetimeFigureOut">
              <a:rPr lang="en-IN" smtClean="0"/>
              <a:pPr/>
              <a:t>01-06-2021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2DF39-0018-4CE2-9067-089F7CF0EE7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A6A31-600F-47B9-87FE-AC75DC769B96}" type="datetimeFigureOut">
              <a:rPr lang="en-IN" smtClean="0"/>
              <a:pPr/>
              <a:t>01-06-2021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2DF39-0018-4CE2-9067-089F7CF0EE7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A6A31-600F-47B9-87FE-AC75DC769B96}" type="datetimeFigureOut">
              <a:rPr lang="en-IN" smtClean="0"/>
              <a:pPr/>
              <a:t>01-06-2021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2DF39-0018-4CE2-9067-089F7CF0EE7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4EA6A31-600F-47B9-87FE-AC75DC769B96}" type="datetimeFigureOut">
              <a:rPr lang="en-IN" smtClean="0"/>
              <a:pPr/>
              <a:t>01-06-2021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12DF39-0018-4CE2-9067-089F7CF0EE7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EA6A31-600F-47B9-87FE-AC75DC769B96}" type="datetimeFigureOut">
              <a:rPr lang="en-IN" smtClean="0"/>
              <a:pPr/>
              <a:t>01-06-2021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12DF39-0018-4CE2-9067-089F7CF0EE7F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4EA6A31-600F-47B9-87FE-AC75DC769B96}" type="datetimeFigureOut">
              <a:rPr lang="en-IN" smtClean="0"/>
              <a:pPr/>
              <a:t>01-06-2021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012DF39-0018-4CE2-9067-089F7CF0EE7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953000"/>
            <a:ext cx="861060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000" i="1" dirty="0" smtClean="0"/>
              <a:t>   If you or your loved </a:t>
            </a:r>
            <a:r>
              <a:rPr lang="en-US" sz="2000" i="1" dirty="0" smtClean="0"/>
              <a:t>one was suffered from </a:t>
            </a:r>
            <a:r>
              <a:rPr lang="en-US" sz="2000" i="1" dirty="0" smtClean="0"/>
              <a:t>an injury or death due to someone's negligent actions, </a:t>
            </a:r>
            <a:r>
              <a:rPr lang="en-US" sz="2000" i="1" dirty="0" smtClean="0"/>
              <a:t>then </a:t>
            </a:r>
            <a:r>
              <a:rPr lang="en-US" sz="2000" i="1" dirty="0" smtClean="0"/>
              <a:t>you </a:t>
            </a:r>
            <a:r>
              <a:rPr lang="en-US" sz="2000" i="1" dirty="0" smtClean="0"/>
              <a:t>need an experienced attorney to fight for your </a:t>
            </a:r>
            <a:r>
              <a:rPr lang="en-US" sz="2000" i="1" dirty="0" smtClean="0"/>
              <a:t>rights</a:t>
            </a:r>
            <a:r>
              <a:rPr lang="en-US" sz="2000" i="1" dirty="0" smtClean="0"/>
              <a:t>.</a:t>
            </a:r>
            <a:endParaRPr lang="en-IN" sz="2000" i="1" dirty="0">
              <a:ea typeface="Cambr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IN" sz="3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IN" sz="3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Wrongful Death </a:t>
            </a:r>
            <a:r>
              <a:rPr lang="en-IN" sz="3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Lawsuit</a:t>
            </a:r>
            <a:endParaRPr lang="en-IN" sz="3400" dirty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0" name="Picture 2" descr="C:\Users\admin\Desktop\seo data\yorklawcorp.com\images\logo 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3264471" cy="876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sahil\Y law\Infographic and images\Wrongful Death Lawyers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66800" y="1981200"/>
            <a:ext cx="7169124" cy="2143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41259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81200"/>
            <a:ext cx="7924800" cy="3886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 marL="624078" indent="-514350">
              <a:buNone/>
            </a:pPr>
            <a:r>
              <a:rPr lang="en-US" sz="2000" i="1" dirty="0" smtClean="0"/>
              <a:t>1. Premises Liability</a:t>
            </a:r>
          </a:p>
          <a:p>
            <a:pPr marL="624078" indent="-514350">
              <a:buNone/>
            </a:pPr>
            <a:r>
              <a:rPr lang="en-US" sz="2000" i="1" dirty="0" smtClean="0"/>
              <a:t>2. Automobile Accidents</a:t>
            </a:r>
          </a:p>
          <a:p>
            <a:pPr marL="624078" indent="-514350">
              <a:buNone/>
            </a:pPr>
            <a:r>
              <a:rPr lang="en-US" sz="2000" i="1" dirty="0" smtClean="0"/>
              <a:t>3. Medical Malpractice</a:t>
            </a:r>
          </a:p>
          <a:p>
            <a:pPr marL="624078" indent="-514350">
              <a:buNone/>
            </a:pPr>
            <a:r>
              <a:rPr lang="en-US" sz="2000" i="1" dirty="0" smtClean="0"/>
              <a:t>4. Product Liability</a:t>
            </a:r>
          </a:p>
          <a:p>
            <a:pPr marL="624078" indent="-514350">
              <a:buNone/>
            </a:pPr>
            <a:r>
              <a:rPr lang="en-US" sz="2000" i="1" dirty="0" smtClean="0"/>
              <a:t>5. Elder Abuse/Nursing Home Abuse</a:t>
            </a:r>
          </a:p>
          <a:p>
            <a:pPr marL="624078" indent="-514350">
              <a:buNone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IN" sz="3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Types of Wrongful Death Accidents </a:t>
            </a:r>
            <a:endParaRPr lang="en-IN" sz="3400" dirty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074" name="Picture 2" descr="C:\Users\admin\Desktop\seo data\yorklawcorp.com\images\logo 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" y="44624"/>
            <a:ext cx="3228975" cy="876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0848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419600"/>
            <a:ext cx="8382000" cy="1905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000" i="1" dirty="0" smtClean="0"/>
              <a:t>   Premises liability law pertains to injuries, including slip and fall injuries, caused by unsafe premises. The law requires </a:t>
            </a:r>
            <a:r>
              <a:rPr lang="en-US" sz="2000" i="1" dirty="0" smtClean="0"/>
              <a:t>that property </a:t>
            </a:r>
            <a:r>
              <a:rPr lang="en-US" sz="2000" i="1" dirty="0" smtClean="0"/>
              <a:t>owners maintain the safety of their property. When they fail to do so and their failure causes injury to a visitor, the property owner can be held liable for the injury.</a:t>
            </a:r>
            <a:endParaRPr lang="en-US" sz="2000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38200"/>
            <a:ext cx="9001000" cy="1143000"/>
          </a:xfrm>
        </p:spPr>
        <p:txBody>
          <a:bodyPr>
            <a:normAutofit/>
          </a:bodyPr>
          <a:lstStyle/>
          <a:p>
            <a:pPr algn="ctr"/>
            <a:r>
              <a:rPr lang="en-US" sz="3400" dirty="0" smtClean="0"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</a:rPr>
              <a:t>  </a:t>
            </a:r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itchFamily="18" charset="0"/>
                <a:ea typeface="Cambria" pitchFamily="18" charset="0"/>
              </a:rPr>
              <a:t>Premises Liability</a:t>
            </a:r>
            <a:endParaRPr lang="en-IN" sz="3400" dirty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098" name="Picture 2" descr="C:\Users\admin\Desktop\seo data\yorklawcorp.com\images\logo 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31"/>
            <a:ext cx="3228975" cy="876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net-07\Desktop\5520870190_broken_arm_graphic_answer_1_xlarg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05000"/>
            <a:ext cx="7088604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832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572000"/>
            <a:ext cx="8458200" cy="12493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000" i="1" dirty="0" smtClean="0"/>
              <a:t>   It happens when you or your loved one has died in a </a:t>
            </a:r>
            <a:r>
              <a:rPr lang="en-US" sz="2000" i="1" dirty="0" smtClean="0"/>
              <a:t>Car, Truck</a:t>
            </a:r>
            <a:r>
              <a:rPr lang="en-US" sz="2000" i="1" dirty="0" smtClean="0"/>
              <a:t>, Motorcycle, and </a:t>
            </a:r>
            <a:r>
              <a:rPr lang="en-US" sz="2000" i="1" dirty="0" err="1" smtClean="0"/>
              <a:t>Pedesterain</a:t>
            </a:r>
            <a:r>
              <a:rPr lang="en-US" sz="2000" i="1" dirty="0" smtClean="0"/>
              <a:t> </a:t>
            </a:r>
            <a:r>
              <a:rPr lang="en-US" sz="2000" i="1" dirty="0" smtClean="0"/>
              <a:t>accident due </a:t>
            </a:r>
            <a:r>
              <a:rPr lang="en-US" sz="2000" i="1" dirty="0" smtClean="0"/>
              <a:t>to recklessness </a:t>
            </a:r>
            <a:r>
              <a:rPr lang="en-US" sz="2000" i="1" dirty="0" smtClean="0"/>
              <a:t>and carelessness of a driver. Other Cause of road accident is Defective Roads, if there is any problem in construction of road you can sue them.</a:t>
            </a:r>
            <a:endParaRPr lang="en-US" sz="20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990600"/>
            <a:ext cx="5715000" cy="1143000"/>
          </a:xfrm>
        </p:spPr>
        <p:txBody>
          <a:bodyPr>
            <a:normAutofit/>
          </a:bodyPr>
          <a:lstStyle/>
          <a:p>
            <a:pPr algn="ctr"/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Automobile Accidents</a:t>
            </a:r>
            <a:endParaRPr lang="en-US" sz="34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Picture 2" descr="C:\Users\admin\Desktop\seo data\yorklawcorp.com\images\logo 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31"/>
            <a:ext cx="3228975" cy="876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sahil\Y law\Infographic and images\semi-accident-crash-truck-dangerous-semi-truck-big-truck-wrecked-broken-thumbnail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19200" y="1981200"/>
            <a:ext cx="6781800" cy="214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86200"/>
            <a:ext cx="8305800" cy="2743200"/>
          </a:xfrm>
        </p:spPr>
        <p:txBody>
          <a:bodyPr>
            <a:noAutofit/>
          </a:bodyPr>
          <a:lstStyle/>
          <a:p>
            <a:pPr algn="ctr"/>
            <a:r>
              <a:rPr lang="en-US" sz="2000" b="0" i="1" dirty="0" smtClean="0">
                <a:solidFill>
                  <a:schemeClr val="tx1"/>
                </a:solidFill>
                <a:effectLst/>
                <a:latin typeface="+mn-lt"/>
              </a:rPr>
              <a:t>It Happens when you or someone you love has suffered a severe personal injury or if you have lost a member of your family to wrongful death due to a healthcare provider’s negligence. Surgical Errors and Diagnosis Error are some of the examples of Medical Malpractice.</a:t>
            </a:r>
            <a:endParaRPr lang="en-US" sz="2000" b="0" i="1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Picture 2" descr="C:\Users\admin\Desktop\seo data\yorklawcorp.com\images\logo 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31"/>
            <a:ext cx="3228975" cy="876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066800"/>
            <a:ext cx="924285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Medical Malpractice</a:t>
            </a:r>
            <a:endParaRPr lang="en-US" sz="3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E:\sahil\Y law\Infographic and images\635482780474400503-Scissors-in-chest-photo-2-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95400" y="1828800"/>
            <a:ext cx="6400800" cy="2187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3886200"/>
            <a:ext cx="7848600" cy="1854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200" i="1" dirty="0" smtClean="0"/>
              <a:t>  </a:t>
            </a:r>
            <a:r>
              <a:rPr lang="en-US" sz="2000" i="1" dirty="0" smtClean="0"/>
              <a:t>A</a:t>
            </a:r>
            <a:r>
              <a:rPr lang="en-US" sz="2000" i="1" dirty="0" smtClean="0"/>
              <a:t>ny </a:t>
            </a:r>
            <a:r>
              <a:rPr lang="en-US" sz="2000" i="1" dirty="0" smtClean="0"/>
              <a:t>or all parties involved in the design, manufacture, and marketing of a defective product may be held responsible for whatever injuries result from the use of the product. These parties must take reasonable measures to ensure that a product does not pose any unforeseeable hazards to consumers when used for its intended purpose</a:t>
            </a:r>
            <a:r>
              <a:rPr lang="en-US" sz="2000" dirty="0" smtClean="0"/>
              <a:t>.</a:t>
            </a:r>
            <a:endParaRPr lang="en-US" sz="2000" dirty="0" smtClean="0"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685800"/>
            <a:ext cx="4419600" cy="1143000"/>
          </a:xfrm>
        </p:spPr>
        <p:txBody>
          <a:bodyPr>
            <a:normAutofit/>
          </a:bodyPr>
          <a:lstStyle/>
          <a:p>
            <a:pPr algn="ctr"/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Product Liability</a:t>
            </a:r>
            <a:endParaRPr lang="en-US" sz="34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Picture 2" descr="C:\Users\admin\Desktop\seo data\yorklawcorp.com\images\logo 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90776" cy="648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roduct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981200"/>
            <a:ext cx="6248400" cy="1325880"/>
          </a:xfrm>
          <a:prstGeom prst="rect">
            <a:avLst/>
          </a:prstGeom>
        </p:spPr>
      </p:pic>
      <p:pic>
        <p:nvPicPr>
          <p:cNvPr id="6" name="Picture 2" descr="C:\Users\admin\Desktop\seo data\yorklawcorp.com\images\logo 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3264471" cy="876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4495800"/>
            <a:ext cx="8839200" cy="1935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i="1" dirty="0" smtClean="0"/>
              <a:t>  In </a:t>
            </a:r>
            <a:r>
              <a:rPr lang="en-US" sz="2000" i="1" dirty="0" smtClean="0"/>
              <a:t>nursing </a:t>
            </a:r>
            <a:r>
              <a:rPr lang="en-US" sz="2000" i="1" dirty="0" smtClean="0"/>
              <a:t>home </a:t>
            </a:r>
            <a:r>
              <a:rPr lang="en-US" sz="2000" i="1" dirty="0" smtClean="0"/>
              <a:t>abuse or elder abuse </a:t>
            </a:r>
            <a:r>
              <a:rPr lang="en-US" sz="2000" i="1" dirty="0" smtClean="0"/>
              <a:t>and neglect cases, it occurs when the elderly patient dies as a result of neglect, abuse or inadequate treatment or care. If your loved one has died due to negligence of nursing home abuse you can sue that elder care facility.</a:t>
            </a: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553200" cy="1143000"/>
          </a:xfrm>
        </p:spPr>
        <p:txBody>
          <a:bodyPr>
            <a:normAutofit/>
          </a:bodyPr>
          <a:lstStyle/>
          <a:p>
            <a:pPr algn="ctr"/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Nursing Home or elder </a:t>
            </a:r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Abuse</a:t>
            </a:r>
            <a:endParaRPr lang="en-US" sz="34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Picture 2" descr="C:\Users\admin\Desktop\seo data\yorklawcorp.com\images\logo 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90776" cy="648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lder abuse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828800"/>
            <a:ext cx="7315200" cy="2297430"/>
          </a:xfrm>
          <a:prstGeom prst="rect">
            <a:avLst/>
          </a:prstGeom>
        </p:spPr>
      </p:pic>
      <p:pic>
        <p:nvPicPr>
          <p:cNvPr id="6" name="Picture 2" descr="C:\Users\admin\Desktop\seo data\yorklawcorp.com\images\logo 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3264471" cy="876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ll-us-button-272042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00200"/>
            <a:ext cx="7315200" cy="164287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pPr algn="ctr"/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Contact Us</a:t>
            </a:r>
            <a:endParaRPr lang="en-US" sz="34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Picture 2" descr="C:\Users\admin\Desktop\seo data\yorklawcorp.com\images\logo 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3264471" cy="876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8400" y="2819400"/>
            <a:ext cx="5791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/>
              <a:t>                             www.yorklawcorp.com</a:t>
            </a:r>
          </a:p>
          <a:p>
            <a:r>
              <a:rPr lang="en-US" sz="2800" i="1" dirty="0" smtClean="0"/>
              <a:t>                         info@yorklawcorp.com</a:t>
            </a:r>
            <a:r>
              <a:rPr lang="en-US" sz="2800" i="1" dirty="0" smtClean="0"/>
              <a:t> </a:t>
            </a:r>
            <a:endParaRPr lang="en-US" sz="2800" i="1" dirty="0" smtClean="0"/>
          </a:p>
          <a:p>
            <a:endParaRPr lang="en-IN" sz="2800" i="1" dirty="0" smtClean="0"/>
          </a:p>
          <a:p>
            <a:r>
              <a:rPr lang="en-US" sz="2800" i="1" dirty="0" smtClean="0"/>
              <a:t>  800-939-1832</a:t>
            </a:r>
          </a:p>
          <a:p>
            <a:endParaRPr lang="en-US" sz="2800" i="1" dirty="0" smtClean="0"/>
          </a:p>
          <a:p>
            <a:r>
              <a:rPr lang="en-US" sz="2800" i="1" dirty="0" smtClean="0"/>
              <a:t>                            </a:t>
            </a:r>
            <a:r>
              <a:rPr lang="en-US" sz="2800" i="1" dirty="0" smtClean="0"/>
              <a:t> </a:t>
            </a:r>
            <a:endParaRPr lang="en-IN" sz="2800" i="1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366</TotalTime>
  <Words>322</Words>
  <Application>Microsoft Office PowerPoint</Application>
  <PresentationFormat>On-screen Show (4:3)</PresentationFormat>
  <Paragraphs>29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 Wrongful Death Lawsuit</vt:lpstr>
      <vt:lpstr>Types of Wrongful Death Accidents </vt:lpstr>
      <vt:lpstr>  Premises Liability</vt:lpstr>
      <vt:lpstr>Automobile Accidents</vt:lpstr>
      <vt:lpstr>It Happens when you or someone you love has suffered a severe personal injury or if you have lost a member of your family to wrongful death due to a healthcare provider’s negligence. Surgical Errors and Diagnosis Error are some of the examples of Medical Malpractice.</vt:lpstr>
      <vt:lpstr>Product Liability</vt:lpstr>
      <vt:lpstr>Nursing Home or elder Abuse</vt:lpstr>
      <vt:lpstr>Contact 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Elder Abuse Attorneys Sacramento</dc:title>
  <dc:creator>admin</dc:creator>
  <cp:lastModifiedBy>Windows User</cp:lastModifiedBy>
  <cp:revision>49</cp:revision>
  <dcterms:created xsi:type="dcterms:W3CDTF">2020-07-16T09:42:38Z</dcterms:created>
  <dcterms:modified xsi:type="dcterms:W3CDTF">2021-06-01T07:13:04Z</dcterms:modified>
</cp:coreProperties>
</file>